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57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/>
  </p:normalViewPr>
  <p:slideViewPr>
    <p:cSldViewPr snapToGrid="0">
      <p:cViewPr>
        <p:scale>
          <a:sx n="73" d="100"/>
          <a:sy n="73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034" y="1636889"/>
            <a:ext cx="8885677" cy="1523690"/>
          </a:xfrm>
        </p:spPr>
        <p:txBody>
          <a:bodyPr/>
          <a:lstStyle/>
          <a:p>
            <a:r>
              <a:rPr lang="en-US" dirty="0" smtClean="0"/>
              <a:t>Royal Gorge Bridge 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189" y="5003012"/>
            <a:ext cx="8825658" cy="86142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</a:rPr>
              <a:t>By Savannah</a:t>
            </a:r>
            <a:endParaRPr lang="en-US" sz="4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3" descr="Royal Gorge Suspension Bridge at Night | Flickr - Photo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75" y="4146209"/>
            <a:ext cx="3041650" cy="1713605"/>
          </a:xfrm>
          <a:prstGeom prst="rect">
            <a:avLst/>
          </a:prstGeom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99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530">
        <p15:prstTrans prst="origami"/>
      </p:transition>
    </mc:Choice>
    <mc:Fallback xmlns="">
      <p:transition spd="slow" advTm="65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royal gorge bridge is 1060 more </a:t>
            </a:r>
            <a:r>
              <a:rPr lang="en-US" dirty="0" err="1" smtClean="0"/>
              <a:t>ft</a:t>
            </a:r>
            <a:r>
              <a:rPr lang="en-US" dirty="0" smtClean="0"/>
              <a:t> </a:t>
            </a:r>
            <a:r>
              <a:rPr lang="en-US" dirty="0" smtClean="0"/>
              <a:t>than </a:t>
            </a:r>
            <a:r>
              <a:rPr lang="en-US" dirty="0" smtClean="0"/>
              <a:t>the tower bridge</a:t>
            </a:r>
            <a:endParaRPr lang="en-US" dirty="0"/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03846"/>
      </p:ext>
    </p:extLst>
  </p:cSld>
  <p:clrMapOvr>
    <a:masterClrMapping/>
  </p:clrMapOvr>
  <p:transition spd="med" advTm="470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59972"/>
            <a:ext cx="9047136" cy="929640"/>
          </a:xfrm>
        </p:spPr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129246"/>
            <a:ext cx="8825658" cy="35095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First built in 1929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bridge was built in seven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cost was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35,000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1,000,000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over budget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 descr="File:Royal gorge bridge 1987.jp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02" y="3884023"/>
            <a:ext cx="4364751" cy="2855843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994">
        <p15:prstTrans prst="fallOver"/>
      </p:transition>
    </mc:Choice>
    <mc:Fallback xmlns="">
      <p:transition spd="slow" advTm="109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stellar" panose="020A0402060406010301" pitchFamily="18" charset="0"/>
              </a:rPr>
              <a:t>MEASUREMENTS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LENGTH 1,260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ft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HEIGHT 150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ft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Royal Gorge Suspension Bridge at Night | Flickr - Phot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76" y="3304504"/>
            <a:ext cx="4819650" cy="2715296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79">
        <p:fade/>
      </p:transition>
    </mc:Choice>
    <mc:Fallback xmlns="">
      <p:transition spd="med" advTm="43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2044" y="1783644"/>
            <a:ext cx="71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Researched and produced by </a:t>
            </a:r>
            <a:r>
              <a:rPr lang="en-US" dirty="0" smtClean="0"/>
              <a:t>Savannah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  </a:t>
            </a:r>
            <a:endParaRPr lang="en-US" dirty="0" smtClean="0"/>
          </a:p>
          <a:p>
            <a:r>
              <a:rPr lang="en-US" dirty="0" smtClean="0"/>
              <a:t>Buck Lake </a:t>
            </a:r>
            <a:r>
              <a:rPr lang="en-US" dirty="0" smtClean="0"/>
              <a:t>E</a:t>
            </a:r>
            <a:r>
              <a:rPr lang="en-US" dirty="0" smtClean="0"/>
              <a:t>lementary, </a:t>
            </a:r>
            <a:r>
              <a:rPr lang="en-US" dirty="0" smtClean="0"/>
              <a:t>Tallahassee </a:t>
            </a:r>
            <a:r>
              <a:rPr lang="en-US" dirty="0" err="1"/>
              <a:t>F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smtClean="0"/>
              <a:t>2019</a:t>
            </a:r>
            <a:endParaRPr lang="en-US" dirty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7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"/>
    </mc:Choice>
    <mc:Fallback xmlns="">
      <p:transition spd="slow" advTm="1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365EB81CF7844AEEDB2FA0604DFE1" ma:contentTypeVersion="0" ma:contentTypeDescription="Create a new document." ma:contentTypeScope="" ma:versionID="d3e2b742d02571de2439231dbd645b1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712a38e873b4ee4eb8342dda403167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B146A8-A0DE-4CDA-8E5B-7BC449A17E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88DAC2-F851-4A72-BB19-995C6C4A41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DC1693-9511-445A-BDBC-89CC72E0056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318</TotalTime>
  <Words>60</Words>
  <Application>Microsoft Office PowerPoint</Application>
  <PresentationFormat>Widescreen</PresentationFormat>
  <Paragraphs>13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Castellar</vt:lpstr>
      <vt:lpstr>Century Gothic</vt:lpstr>
      <vt:lpstr>Wingdings 3</vt:lpstr>
      <vt:lpstr>Ion</vt:lpstr>
      <vt:lpstr>Royal Gorge Bridge           </vt:lpstr>
      <vt:lpstr>comparison</vt:lpstr>
      <vt:lpstr>INTERESTING FACTS</vt:lpstr>
      <vt:lpstr>MEASUREMENTS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gorge bridge</dc:title>
  <dc:creator>Smiley, Savannah</dc:creator>
  <cp:lastModifiedBy>Smiley, Savannah</cp:lastModifiedBy>
  <cp:revision>38</cp:revision>
  <dcterms:created xsi:type="dcterms:W3CDTF">2019-10-07T17:54:21Z</dcterms:created>
  <dcterms:modified xsi:type="dcterms:W3CDTF">2019-11-01T17:59:34Z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0x0101009B2365EB81CF7844AEEDB2FA0604DFE1</vt:lpwstr>
  </property>
</Properties>
</file>